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41" y="-1"/>
            <a:ext cx="4051759" cy="26778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3007" y="2677886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Памятка для родителей </a:t>
            </a:r>
            <a:br>
              <a:rPr lang="ru-RU" dirty="0" smtClean="0"/>
            </a:br>
            <a:r>
              <a:rPr lang="ru-RU" dirty="0" smtClean="0"/>
              <a:t>по соблюдению мер  пожарной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72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907" y="153847"/>
            <a:ext cx="8911687" cy="1280890"/>
          </a:xfrm>
        </p:spPr>
        <p:txBody>
          <a:bodyPr/>
          <a:lstStyle/>
          <a:p>
            <a:pPr algn="ctr"/>
            <a:r>
              <a:rPr lang="ru-RU" b="1" i="1" dirty="0"/>
              <a:t>В случае возникновения пожара необходимо: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00355" y="1292112"/>
            <a:ext cx="55647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- незамедлительно сообщить в пожарную охрану по телефону «101» или «112», указав при этом точный адрес, фамилию, имя, отчество, что горит.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-до прибытия пожарных подразделений принять возможные меры к эвакуации людей.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- по возможности приступить к тушению пожара имеющимися первичными средствами пожаротушения: огнетушителями, плотной тканью, водой (помня, что водой можно тушить возгорание предварительно обесточив помещение</a:t>
            </a:r>
            <a:r>
              <a:rPr lang="ru-RU" sz="2000" dirty="0" smtClean="0"/>
              <a:t>);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" y="2076994"/>
            <a:ext cx="5453955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4412" y="567187"/>
            <a:ext cx="80031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- </a:t>
            </a:r>
            <a:r>
              <a:rPr lang="ru-RU" sz="2000" dirty="0"/>
              <a:t>во время пожара необходимо воздержаться от открытия окон, дверей, не разбивать оконные стекла. Покидая помещение (здание) нужно закрыть за собой двери, окна, так как приток свежего воздуха способствует быстрому распространению огня.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- встретить прибывшие пожарные подразделения, сообщив все необходимые сведения о наличии в здании людей, о месте нахождения очага пожара, о принятых мерах по его ликвидации.</a:t>
            </a:r>
          </a:p>
          <a:p>
            <a:pPr algn="just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79" y="3605348"/>
            <a:ext cx="4625598" cy="31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6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531" y="516378"/>
            <a:ext cx="88914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НЕ ОСТАВЛЯЙТЕ ДЕТЕЙ БЕЗ ПРИСМОТРА</a:t>
            </a:r>
            <a:r>
              <a:rPr lang="ru-RU" sz="2400" dirty="0"/>
              <a:t>, в том числе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ЗАПЕРТЫХ КВАРТИРАХ ИЛИ КОМНАТАХ</a:t>
            </a:r>
            <a:r>
              <a:rPr lang="ru-RU" sz="2400" dirty="0"/>
              <a:t>!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случае пожара они не могут самостоятельно выйти из горящего помещения наружу.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Для детей запишите в записной книжке (</a:t>
            </a:r>
            <a:r>
              <a:rPr lang="ru-RU" sz="2400" dirty="0" err="1"/>
              <a:t>стикере</a:t>
            </a:r>
            <a:r>
              <a:rPr lang="ru-RU" sz="2400" dirty="0"/>
              <a:t>) номер пожарной охраны – 101, 112, а также свой домашний адрес. 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ПОМНИТЕ, что ВОДОЙ тушить электроприборы под напряжением НЕЛЬЗЯ!!!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12" y="4323805"/>
            <a:ext cx="2184825" cy="23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3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1976" y="1399792"/>
            <a:ext cx="8421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Будьте осторожны с огнём и соблюдайте правила пожарной безопасности в быту, подавайте пример </a:t>
            </a:r>
            <a:r>
              <a:rPr lang="ru-RU" sz="3600" b="1" dirty="0" smtClean="0"/>
              <a:t>безопасного поведения.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067" t="37030" r="25962" b="13156"/>
          <a:stretch/>
        </p:blipFill>
        <p:spPr>
          <a:xfrm>
            <a:off x="5133702" y="4036422"/>
            <a:ext cx="2082930" cy="24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8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583" y="391887"/>
            <a:ext cx="81338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Убедите своего ребёнка, что он – самая главная ценность в вашей жизни, которую нужно спасать, прежде всего.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Объясняйте, что при первых признаках пожара (задымление, запах гари и т.п.) ребёнок сначала должен немедленно выйти из квартиры или дома на улицу, а не прятаться от опасности под кроватями, в углах дальних комнат!!! Нельзя задерживаться даже ради любимой игрушки или животного!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Затем сообщить о пожаре взрослым – соседям, прохожим или позвонить в пожарную охрану по телефону на номер «101», «112» и сообщить свой точный домашний адрес и что горит.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18" y="2734866"/>
            <a:ext cx="4021956" cy="2033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6310"/>
          <a:stretch/>
        </p:blipFill>
        <p:spPr>
          <a:xfrm>
            <a:off x="9528145" y="4258491"/>
            <a:ext cx="2663855" cy="25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3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6216" y="498125"/>
            <a:ext cx="87216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Расскажите ребёнку, что пожарных не надо бояться, несмотря на их необычное снаряжение – они приходят только ради спасения.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Если в квартире дым, нужно лечь на пол и добираться до выхода на четвереньках или ползком. Нужно закрыть нос и рот любой тканью, полотенцем, тряпичной вещью желательно смоченным водой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algn="just"/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Окно в квартире во время пожара открывать нельзя – это усилит горение.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9" y="2398095"/>
            <a:ext cx="4458157" cy="2442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449" y="2456431"/>
            <a:ext cx="3686962" cy="24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598" y="375916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Что нужно делать, чтобы не допустить детской шалости с огнём!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5165" y="1656806"/>
            <a:ext cx="811638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оставляйте малышей без </a:t>
            </a:r>
            <a:r>
              <a:rPr lang="ru-RU" sz="2000" dirty="0" smtClean="0"/>
              <a:t>присмотра</a:t>
            </a: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надежно </a:t>
            </a:r>
            <a:r>
              <a:rPr lang="ru-RU" sz="2000" dirty="0"/>
              <a:t>прячьте дома спички и </a:t>
            </a:r>
            <a:r>
              <a:rPr lang="ru-RU" sz="2000" dirty="0" smtClean="0"/>
              <a:t>зажигалки</a:t>
            </a: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будьте </a:t>
            </a:r>
            <a:r>
              <a:rPr lang="ru-RU" sz="2000" dirty="0"/>
              <a:t>для детей примером в соблюдении </a:t>
            </a:r>
            <a:r>
              <a:rPr lang="ru-RU" sz="2000" dirty="0" smtClean="0"/>
              <a:t>правил  пожарной </a:t>
            </a:r>
            <a:r>
              <a:rPr lang="ru-RU" sz="2000" dirty="0"/>
              <a:t>безопасности дома, в лесу, на </a:t>
            </a:r>
            <a:r>
              <a:rPr lang="ru-RU" sz="2000" dirty="0" smtClean="0"/>
              <a:t>улице</a:t>
            </a: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рассказывайте </a:t>
            </a:r>
            <a:r>
              <a:rPr lang="ru-RU" sz="2000" dirty="0"/>
              <a:t>детям о поведении при </a:t>
            </a:r>
            <a:r>
              <a:rPr lang="ru-RU" sz="2000" dirty="0" smtClean="0"/>
              <a:t>пожаре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поручайте детям самостоятельно </a:t>
            </a:r>
            <a:r>
              <a:rPr lang="ru-RU" sz="2000" dirty="0" smtClean="0"/>
              <a:t>контролировать работу </a:t>
            </a:r>
            <a:r>
              <a:rPr lang="ru-RU" sz="2000" dirty="0"/>
              <a:t>электронагревательных приборов, газовых плит и топку печей;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организовывайте </a:t>
            </a:r>
            <a:r>
              <a:rPr lang="ru-RU" sz="2000" dirty="0"/>
              <a:t>детям интересный и безопасный </a:t>
            </a:r>
            <a:r>
              <a:rPr lang="ru-RU" sz="2000" dirty="0" smtClean="0"/>
              <a:t>досуг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0" y="1526178"/>
            <a:ext cx="2616926" cy="19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0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3120" y="692332"/>
            <a:ext cx="911787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sz="2000" dirty="0"/>
              <a:t>В случае обнаружения первый признаков пожара (задымление, запах гари, повышение температуры и др.) незамедлительно вызывайте пожарную охрану по номеру «101», «112» с указанием наименования объекта защиты, адреса места его расположения, места возникновения пожара, а также фамилии сообщающего информацию.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87" y="3215914"/>
            <a:ext cx="4226812" cy="2808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3" y="3215914"/>
            <a:ext cx="5345574" cy="28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321" y="53267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</a:t>
            </a:r>
            <a:r>
              <a:rPr lang="ru-RU" b="1" dirty="0" smtClean="0"/>
              <a:t>пожароопасный </a:t>
            </a:r>
            <a:r>
              <a:rPr lang="ru-RU" b="1" dirty="0"/>
              <a:t>период стоит обратить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59720" y="1619794"/>
            <a:ext cx="974489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000" dirty="0"/>
              <a:t>В соответствии с требованием законодательства РФ обязанность по соблюдению требований пожарной безопасности лежит на собственниках или пользователях имущества. В соответствии с п. 67 Правил противопожарного режима в Российской Федерации, утвержденных Постановлением Правительства РФ от 16.09.2020 № 1479, обязанность производить своевременный покос травы, уборку сухой растительности и мусора возложена на правообладателей земельных участков, будь это сельхозпредприятие или собственники дачных участков. Границы уборки указанных территорий определяются границами земельного участка на основании кадастрового или межевого плана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Правильней будет, не сжигать сухую траву и мусор, а собирать его для вывоза специализированной организацией в соответствии с договором.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35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19" y="581700"/>
            <a:ext cx="631371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000" b="1" i="1" dirty="0"/>
              <a:t>Чтобы не допустить возникновения пожара, необходимо знать и соблюдать элементарные правила:</a:t>
            </a:r>
          </a:p>
          <a:p>
            <a:pPr algn="just"/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своевременно </a:t>
            </a:r>
            <a:r>
              <a:rPr lang="ru-RU" sz="2000" dirty="0"/>
              <a:t>очищайте приусадебный участок и прилегающую к нему территорию от горючих отходов, мусора, опавших листьев и сухой травянистой растительности;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выжигайте стерню, пожнивные остатки, сухую травянистую растительность, на землях сельскохозяйственного назначения и землях запаса; не разводите костров на полях</a:t>
            </a:r>
            <a:r>
              <a:rPr lang="ru-RU" sz="2000" dirty="0" smtClean="0"/>
              <a:t>;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/>
          <a:stretch/>
        </p:blipFill>
        <p:spPr>
          <a:xfrm>
            <a:off x="683623" y="1711234"/>
            <a:ext cx="4345984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0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923330"/>
            <a:ext cx="9448338" cy="59346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485" y="0"/>
            <a:ext cx="900030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обустраивайте </a:t>
            </a:r>
            <a:r>
              <a:rPr lang="ru-RU" sz="2000" dirty="0"/>
              <a:t>противопожарные разрывы между постройками и приусадебными участками путем выкоса травы и вспашки;</a:t>
            </a:r>
          </a:p>
        </p:txBody>
      </p:sp>
    </p:spTree>
    <p:extLst>
      <p:ext uri="{BB962C8B-B14F-4D97-AF65-F5344CB8AC3E}">
        <p14:creationId xmlns:p14="http://schemas.microsoft.com/office/powerpoint/2010/main" val="392772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6137" y="675646"/>
            <a:ext cx="687106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загромождайте дороги, проезды и подъезды к пожарным лестницам и </a:t>
            </a:r>
            <a:r>
              <a:rPr lang="ru-RU" sz="2000" dirty="0" err="1"/>
              <a:t>водоисточникам</a:t>
            </a:r>
            <a:r>
              <a:rPr lang="ru-RU" sz="2000" dirty="0"/>
              <a:t>, используемым для пожаротушения;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оставляйте емкости с легковоспламеняющимися и горючими жидкостями, горючими газами на территориях, прилегающих к жилым домам;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устраивайте свалки горючих отходов на территориях поселений;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используйте противопожарные расстояния между зданиями, строениями и сооружениями, под складирование материалов, оборудования и тары, для стоянки транспорта и строительства (установки) зданий и сооружений.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716090"/>
            <a:ext cx="4066089" cy="24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3880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</TotalTime>
  <Words>724</Words>
  <Application>Microsoft Office PowerPoint</Application>
  <PresentationFormat>Широкоэкранный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Легкий дым</vt:lpstr>
      <vt:lpstr>Памятка для родителей  по соблюдению мер  пожарной безопасности</vt:lpstr>
      <vt:lpstr>Презентация PowerPoint</vt:lpstr>
      <vt:lpstr>Презентация PowerPoint</vt:lpstr>
      <vt:lpstr>Что нужно делать, чтобы не допустить детской шалости с огнём!</vt:lpstr>
      <vt:lpstr>Презентация PowerPoint</vt:lpstr>
      <vt:lpstr>В пожароопасный период стоит обратить внимание! </vt:lpstr>
      <vt:lpstr>Презентация PowerPoint</vt:lpstr>
      <vt:lpstr>Презентация PowerPoint</vt:lpstr>
      <vt:lpstr>Презентация PowerPoint</vt:lpstr>
      <vt:lpstr>В случае возникновения пожара необходимо: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родителей  по соблюдению мер  пожарной безопасности</dc:title>
  <dc:creator>Kris</dc:creator>
  <cp:lastModifiedBy>Лариса Александровна</cp:lastModifiedBy>
  <cp:revision>14</cp:revision>
  <dcterms:created xsi:type="dcterms:W3CDTF">2024-08-19T05:42:14Z</dcterms:created>
  <dcterms:modified xsi:type="dcterms:W3CDTF">2024-09-23T08:17:48Z</dcterms:modified>
</cp:coreProperties>
</file>